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7" r:id="rId2"/>
    <p:sldId id="258" r:id="rId3"/>
    <p:sldId id="275" r:id="rId4"/>
    <p:sldId id="274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13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73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9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25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0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4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9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9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5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93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7FF9FB-8E1E-4D76-B1E7-D6EBEF71065B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4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60" y="536414"/>
            <a:ext cx="6210882" cy="1565632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  ON   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IN" sz="4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  B</a:t>
            </a: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Task-1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5ED5-E949-AE29-E612-E190569F3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8821" y="3606539"/>
            <a:ext cx="5327644" cy="53720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PRESENTED BY :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MAYURI DASHRATH KHATPE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32C69-B1ED-40D2-B5DC-4B3CAC21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FE311C-B301-E216-EEBF-1E1895598337}"/>
              </a:ext>
            </a:extLst>
          </p:cNvPr>
          <p:cNvSpPr txBox="1"/>
          <p:nvPr/>
        </p:nvSpPr>
        <p:spPr>
          <a:xfrm>
            <a:off x="128337" y="324398"/>
            <a:ext cx="114059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 . Represent the following data using a pie chart:</a:t>
            </a:r>
          </a:p>
          <a:p>
            <a:endParaRPr lang="en-US" b="1" dirty="0"/>
          </a:p>
          <a:p>
            <a:r>
              <a:rPr lang="en-US" b="1" dirty="0"/>
              <a:t> a. Industry-wise profitability percentage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F10F50-340F-AF93-FC7D-A99475B3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608" y="1247728"/>
            <a:ext cx="4880550" cy="2586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1C27C3-9746-40CF-1247-61B345031102}"/>
              </a:ext>
            </a:extLst>
          </p:cNvPr>
          <p:cNvSpPr txBox="1"/>
          <p:nvPr/>
        </p:nvSpPr>
        <p:spPr>
          <a:xfrm>
            <a:off x="128337" y="4024245"/>
            <a:ext cx="8309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b. The data should be visualized in single or multiple country-wise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34D324-2191-7855-BBB9-3E7B541CE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933" y="4393577"/>
            <a:ext cx="5151566" cy="23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57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E5AA7D-5E33-D023-03A1-AED2A95AEE09}"/>
              </a:ext>
            </a:extLst>
          </p:cNvPr>
          <p:cNvSpPr txBox="1"/>
          <p:nvPr/>
        </p:nvSpPr>
        <p:spPr>
          <a:xfrm>
            <a:off x="272716" y="356482"/>
            <a:ext cx="11646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3. Present the data that shows industry-wise profitability trends by taking the Line &amp; stacked column chart from the visualization section.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D5E48-EC46-217C-B07D-D518899BE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42" y="1330748"/>
            <a:ext cx="9368590" cy="460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6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4D9FE-CF84-3CD9-E72C-772D049F8C38}"/>
              </a:ext>
            </a:extLst>
          </p:cNvPr>
          <p:cNvSpPr txBox="1"/>
          <p:nvPr/>
        </p:nvSpPr>
        <p:spPr>
          <a:xfrm>
            <a:off x="200527" y="511024"/>
            <a:ext cx="11790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4.Present the data to show country-wise industry market values and </a:t>
            </a:r>
            <a:r>
              <a:rPr lang="en-US" b="1" dirty="0" err="1"/>
              <a:t>industrywise</a:t>
            </a:r>
            <a:r>
              <a:rPr lang="en-US" b="1" dirty="0"/>
              <a:t> presence by taking the map chart.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A7A8A-45D0-93BE-BAC3-59145544E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90" y="1706731"/>
            <a:ext cx="9288378" cy="427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9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78" y="1826185"/>
            <a:ext cx="7766936" cy="92262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YOU………</a:t>
            </a:r>
            <a:br>
              <a:rPr lang="en-IN" dirty="0"/>
            </a:br>
            <a:r>
              <a:rPr lang="en-IN" dirty="0"/>
              <a:t>                                    ………………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1934-2938-ACB6-1AD3-AF2BF01C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149B2-D3D3-95D2-4F75-116D3936F8C9}"/>
              </a:ext>
            </a:extLst>
          </p:cNvPr>
          <p:cNvSpPr txBox="1"/>
          <p:nvPr/>
        </p:nvSpPr>
        <p:spPr>
          <a:xfrm>
            <a:off x="169938" y="943366"/>
            <a:ext cx="12022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Account sheet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1C9A2-D64F-EF35-D1D9-5C7861FF7C3F}"/>
              </a:ext>
            </a:extLst>
          </p:cNvPr>
          <p:cNvSpPr txBox="1"/>
          <p:nvPr/>
        </p:nvSpPr>
        <p:spPr>
          <a:xfrm>
            <a:off x="98323" y="161610"/>
            <a:ext cx="11602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Part 1</a:t>
            </a:r>
          </a:p>
          <a:p>
            <a:pPr algn="ctr"/>
            <a:r>
              <a:rPr lang="en-IN" sz="2800" b="1" dirty="0"/>
              <a:t>     Business(Account) Data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F5778C-D455-A49C-A75B-19889AE1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32" y="1706184"/>
            <a:ext cx="10850155" cy="49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FE451-4D4F-2D90-0AEF-92DAEF2601F7}"/>
              </a:ext>
            </a:extLst>
          </p:cNvPr>
          <p:cNvSpPr txBox="1"/>
          <p:nvPr/>
        </p:nvSpPr>
        <p:spPr>
          <a:xfrm>
            <a:off x="442451" y="356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Account Dashboard 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4B78E-F8E2-CA4E-E15F-0D2994A34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825910"/>
            <a:ext cx="11405419" cy="58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4D53D-F4FC-7C81-3ECD-6BB5DC80C3A0}"/>
              </a:ext>
            </a:extLst>
          </p:cNvPr>
          <p:cNvSpPr txBox="1"/>
          <p:nvPr/>
        </p:nvSpPr>
        <p:spPr>
          <a:xfrm>
            <a:off x="368969" y="350603"/>
            <a:ext cx="1155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A. Represent the data, which includes the total count of account numbers against the country, in a tabular format.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CC1D5B-1FD1-CCA2-1F3F-7B5BBC1BC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450" y="1026581"/>
            <a:ext cx="2725055" cy="2591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9B9B66-8BBB-2067-25B2-17002F8A7954}"/>
              </a:ext>
            </a:extLst>
          </p:cNvPr>
          <p:cNvSpPr txBox="1"/>
          <p:nvPr/>
        </p:nvSpPr>
        <p:spPr>
          <a:xfrm>
            <a:off x="120316" y="3617606"/>
            <a:ext cx="123363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  B. Insert another table and represent the data on the country-wise Account holder's name. </a:t>
            </a:r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E5E519-6D56-1133-76E3-6E193D684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50" y="3986938"/>
            <a:ext cx="2890401" cy="27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933C3-2B8B-0E85-6ED5-EC18BBC547F3}"/>
              </a:ext>
            </a:extLst>
          </p:cNvPr>
          <p:cNvSpPr txBox="1"/>
          <p:nvPr/>
        </p:nvSpPr>
        <p:spPr>
          <a:xfrm>
            <a:off x="368969" y="38268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C. Insert a slicer from the visualization section and add a country-wise filter.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5FED4D-C9AA-CA70-304A-C4AE5AF1F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30" y="974426"/>
            <a:ext cx="2845964" cy="2763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2AA12E-80A0-DFED-7278-4B85129D22DB}"/>
              </a:ext>
            </a:extLst>
          </p:cNvPr>
          <p:cNvSpPr txBox="1"/>
          <p:nvPr/>
        </p:nvSpPr>
        <p:spPr>
          <a:xfrm>
            <a:off x="229353" y="3799657"/>
            <a:ext cx="10887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 D. Represent the data of India, Brazil, Greece, and France together. </a:t>
            </a:r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305EE-9FA6-0E3C-0AA2-84801112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31" y="4252052"/>
            <a:ext cx="2959812" cy="25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C2A21-222F-3677-2FAB-AA0CAD48E547}"/>
              </a:ext>
            </a:extLst>
          </p:cNvPr>
          <p:cNvSpPr txBox="1"/>
          <p:nvPr/>
        </p:nvSpPr>
        <p:spPr>
          <a:xfrm>
            <a:off x="462116" y="464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Part 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DE99-12B7-FF5F-0206-A0F14B02EE32}"/>
              </a:ext>
            </a:extLst>
          </p:cNvPr>
          <p:cNvSpPr txBox="1"/>
          <p:nvPr/>
        </p:nvSpPr>
        <p:spPr>
          <a:xfrm>
            <a:off x="462116" y="9657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Business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A1104-7B00-D582-4B97-6220A1F43F8D}"/>
              </a:ext>
            </a:extLst>
          </p:cNvPr>
          <p:cNvSpPr txBox="1"/>
          <p:nvPr/>
        </p:nvSpPr>
        <p:spPr>
          <a:xfrm>
            <a:off x="3883742" y="949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Business Data Dashboard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2CF8C1-DD80-A74E-E8AD-74B2B7256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1576591"/>
            <a:ext cx="11149780" cy="50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52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E0A5BE-FD3F-A377-A8D5-A8526913F1F8}"/>
              </a:ext>
            </a:extLst>
          </p:cNvPr>
          <p:cNvSpPr txBox="1"/>
          <p:nvPr/>
        </p:nvSpPr>
        <p:spPr>
          <a:xfrm>
            <a:off x="275303" y="2774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Business Dashboard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55F383-C6D0-2BC8-3787-821DFFA91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865239"/>
            <a:ext cx="11395587" cy="57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57E96-1E4A-CB47-C81C-F979500DEBF6}"/>
              </a:ext>
            </a:extLst>
          </p:cNvPr>
          <p:cNvSpPr txBox="1"/>
          <p:nvPr/>
        </p:nvSpPr>
        <p:spPr>
          <a:xfrm>
            <a:off x="577514" y="302476"/>
            <a:ext cx="83418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1) A. Country-wise industry and average profitability margin (in Percentage %)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0A205-E552-0842-A2F8-BE83E846C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37" y="876818"/>
            <a:ext cx="5395683" cy="255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B19065-7E0A-7116-0A1C-6A43E88AB9B0}"/>
              </a:ext>
            </a:extLst>
          </p:cNvPr>
          <p:cNvSpPr txBox="1"/>
          <p:nvPr/>
        </p:nvSpPr>
        <p:spPr>
          <a:xfrm>
            <a:off x="368969" y="163977"/>
            <a:ext cx="1169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B. Add a separate filter so that country-wise industry and profitability margins can be shown based on the  selective countries (There is no bar on country selection). </a:t>
            </a:r>
            <a:endParaRPr lang="en-IN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8F05CA-727D-724B-04BA-65143F639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5" y="1001390"/>
            <a:ext cx="11287431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3022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685</TotalTime>
  <Words>235</Words>
  <Application>Microsoft Office PowerPoint</Application>
  <PresentationFormat>Widescreen</PresentationFormat>
  <Paragraphs>24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Arial Black</vt:lpstr>
      <vt:lpstr>Corbel</vt:lpstr>
      <vt:lpstr>Depth</vt:lpstr>
      <vt:lpstr>PROJECT   ON                      POWER  BI                                             Task-1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YOU………                                     ………………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Mansi Kumbhar</dc:creator>
  <cp:lastModifiedBy>Mayuri Khatpe</cp:lastModifiedBy>
  <cp:revision>30</cp:revision>
  <dcterms:created xsi:type="dcterms:W3CDTF">2024-07-14T06:34:23Z</dcterms:created>
  <dcterms:modified xsi:type="dcterms:W3CDTF">2024-08-02T07:02:14Z</dcterms:modified>
</cp:coreProperties>
</file>